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mowezasadyekranowe.fdds.pl/kampania/" TargetMode="External"/><Relationship Id="rId2" Type="http://schemas.openxmlformats.org/officeDocument/2006/relationships/hyperlink" Target="http://www.mamatatatablet.pl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55C404-149A-4BB6-BB2D-DDE2D0D31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Domowe Zasady Ekranowe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D32FD6-3263-44FB-B6A6-3E7468660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400" b="1" i="0" cap="all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WSKAZÓWKI DLA WSZYSTKICH DOMOWNIKÓW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5244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49B24DA4-424F-4F6D-9011-3EB142F6D0E2}"/>
              </a:ext>
            </a:extLst>
          </p:cNvPr>
          <p:cNvSpPr txBox="1"/>
          <p:nvPr/>
        </p:nvSpPr>
        <p:spPr>
          <a:xfrm>
            <a:off x="1505527" y="637310"/>
            <a:ext cx="950421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WSPÓLNY CZAS AKTYWNIE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Ruch to zdrowie o czym wiadomo nie od dzisiaj. Rodzice muszą pamiętać, że 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ruch to nie tylko forma przyjemności, ale przede wszystkim konieczność niezbędna do prawidłowego rozwoju dzieci zarówno w aspekcie fizycznym, jak i psychicznym. </a:t>
            </a:r>
          </a:p>
          <a:p>
            <a:pPr algn="just"/>
            <a:endParaRPr lang="pl-PL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Aktywność fizyczna powinna być dostosowana do wieku i możliwości dziecka: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do 2 roku życia – minimum 3 godziny dziennie,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powyżej 2 roku życia i młodzież – przynajmniej godzina dziennie.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Ruch jest ważny także dla zdrowia dorosłych, dlatego warto wykorzystywać wszelkie możliwości, aby się poruszać – koniecznie bez urządzeń ekranowych.</a:t>
            </a:r>
          </a:p>
        </p:txBody>
      </p:sp>
    </p:spTree>
    <p:extLst>
      <p:ext uri="{BB962C8B-B14F-4D97-AF65-F5344CB8AC3E}">
        <p14:creationId xmlns:p14="http://schemas.microsoft.com/office/powerpoint/2010/main" xmlns="" val="115126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E711EE9B-6A95-4BC1-87F1-655B027689D4}"/>
              </a:ext>
            </a:extLst>
          </p:cNvPr>
          <p:cNvSpPr txBox="1"/>
          <p:nvPr/>
        </p:nvSpPr>
        <p:spPr>
          <a:xfrm>
            <a:off x="1293091" y="1117600"/>
            <a:ext cx="947650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6. ZABAWA BEZ EKRANÓW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Autentyczna relacja rodzic-dziecko opiera się na byciu tu i teraz. </a:t>
            </a:r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ożna być wielozadaniowym i robić kilka rzeczy naraz, ale budowanie autentycznych więzi, nie tylko z dziećmi, ale ze wszystkimi domownikami opiera </a:t>
            </a:r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się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na prawdziwej obecności. 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Wspólnie spędzany czas rodziców z dziećmi w czasie gier i zabaw powinien odbywać się bez udziału ekranów, które rozpraszają i nie pozwalają skupić się na tym, co dzieje się w danym momencie. </a:t>
            </a:r>
          </a:p>
          <a:p>
            <a:pPr algn="just"/>
            <a:endParaRPr lang="pl-PL" sz="2400" b="1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 czas zabawy telefony powinny być odłożone i wyciszone, a telewizor wyłączony.</a:t>
            </a:r>
          </a:p>
        </p:txBody>
      </p:sp>
    </p:spTree>
    <p:extLst>
      <p:ext uri="{BB962C8B-B14F-4D97-AF65-F5344CB8AC3E}">
        <p14:creationId xmlns:p14="http://schemas.microsoft.com/office/powerpoint/2010/main" xmlns="" val="162712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7ABA1B3F-CFB5-4380-BB50-8D2A9E8FDA26}"/>
              </a:ext>
            </a:extLst>
          </p:cNvPr>
          <p:cNvSpPr txBox="1"/>
          <p:nvPr/>
        </p:nvSpPr>
        <p:spPr>
          <a:xfrm>
            <a:off x="1302327" y="757382"/>
            <a:ext cx="9494982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CZAS W PODRÓŻY BEZ EKRANÓW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Obecnie bardzo dużo mówi się o wypadkach spowodowanych używaniem ekranów podczas jazdy samochodem czy rowerem, ale także podczas poruszania się pieszo. Są to bardzo niebezpieczne sytuacje, na które trzeba dzieci uwrażliwiać. </a:t>
            </a:r>
          </a:p>
          <a:p>
            <a:pPr algn="just"/>
            <a:endParaRPr lang="pl-PL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 wolno korzystać z ekranów zarówno podczas jazdy samochodem czy rowerem, jak i podczas przemieszczania się pieszo.</a:t>
            </a: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amiętajmy, że przykład idzie z góry. </a:t>
            </a:r>
          </a:p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Rodzic, który chce zadbać o bezpieczeństwo swojego dziecka musi być wzorem godnym naśladowania.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2450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1B431A9-E00A-4E8A-9525-88AA712D84FE}"/>
              </a:ext>
            </a:extLst>
          </p:cNvPr>
          <p:cNvSpPr txBox="1"/>
          <p:nvPr/>
        </p:nvSpPr>
        <p:spPr>
          <a:xfrm>
            <a:off x="1274617" y="969818"/>
            <a:ext cx="967047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 SYPIALNIA BEZ EKRANÓW</a:t>
            </a:r>
          </a:p>
          <a:p>
            <a:pPr algn="just"/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Pamiętajmy, że </a:t>
            </a:r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komunikaty dźwiękowe urządzeń ekranowych wybudzają i zakłócają sen</a:t>
            </a:r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dlatego warto zadbać, aby w sypialni czy w pokoju dziecięcym nie było ekranów. </a:t>
            </a:r>
          </a:p>
          <a:p>
            <a:pPr algn="just"/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Telefon powinien mieć swoje miejsce do spania. </a:t>
            </a:r>
          </a:p>
          <a:p>
            <a:pPr algn="just"/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Dobrze byłoby także zrezygnować z ładowania urządzeń ekranowych w sypialni oraz korzystać z tradycyjnego budzika.</a:t>
            </a:r>
          </a:p>
        </p:txBody>
      </p:sp>
    </p:spTree>
    <p:extLst>
      <p:ext uri="{BB962C8B-B14F-4D97-AF65-F5344CB8AC3E}">
        <p14:creationId xmlns:p14="http://schemas.microsoft.com/office/powerpoint/2010/main" xmlns="" val="26981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36D09E6-3B71-4E1C-A552-57C9377BA7D2}"/>
              </a:ext>
            </a:extLst>
          </p:cNvPr>
          <p:cNvSpPr txBox="1"/>
          <p:nvPr/>
        </p:nvSpPr>
        <p:spPr>
          <a:xfrm>
            <a:off x="1302327" y="692727"/>
            <a:ext cx="94949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Wiele informacji</a:t>
            </a:r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jak wprowadzać media cyfrowe w życie dziecka oraz na co zwrócić uwagę znajdują się na stronie </a:t>
            </a:r>
            <a:r>
              <a:rPr lang="pl-PL" sz="28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MAMA TATA TABLET</a:t>
            </a:r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 </a:t>
            </a:r>
            <a:r>
              <a:rPr lang="pl-PL" sz="2800" b="1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tutaj &gt; </a:t>
            </a:r>
            <a:endParaRPr lang="pl-PL" sz="2800" b="1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b="1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ilm opowiadający historię dziecięcego mózgu stykającego się z ekranami (film dostępny także </a:t>
            </a:r>
            <a:r>
              <a:rPr lang="pl-PL" sz="2800" b="1" i="0" u="none" strike="noStrike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tutaj &gt;</a:t>
            </a:r>
            <a:r>
              <a:rPr lang="pl-PL" sz="2800" b="0" i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pl-PL" sz="2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Film doskonale obrazuje, jaki wpływ na dziecko ma nadmierne korzystanie z ekranów oraz co powinien zrobić rodzić, aby uchronić dziecko przed niebezpieczeństwami. Film pokazuje, że ekrany same w sobie nie są złe, jednak trzeba z nich korzystać w mądry i rozsądny sposób, przede wszystkim z umiarem i pod kontrolą osób dorosłych.</a:t>
            </a:r>
          </a:p>
          <a:p>
            <a:r>
              <a:rPr lang="pl-PL" sz="2800" dirty="0"/>
              <a:t/>
            </a:r>
            <a:br>
              <a:rPr lang="pl-PL" sz="2800" dirty="0"/>
            </a:br>
            <a:r>
              <a:rPr lang="pl-PL" sz="2800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Opracowała: Małgorzata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Niewiadoska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00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6E0C6543-F6E6-4014-8C67-6D2F3F7AA269}"/>
              </a:ext>
            </a:extLst>
          </p:cNvPr>
          <p:cNvSpPr txBox="1"/>
          <p:nvPr/>
        </p:nvSpPr>
        <p:spPr>
          <a:xfrm>
            <a:off x="1348509" y="1122418"/>
            <a:ext cx="796174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Ekrany, a więc między innymi telefony, tablety, komputery, ale także telewizory to urządzenia, bez których większość z nas nie wyobraża sobie życia. Korzystamy z nich wszyscy, w mniejszym lub większym stopniu. </a:t>
            </a:r>
          </a:p>
          <a:p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Czy zatem korzystanie z ekranów rzeczywiście jest złe? </a:t>
            </a:r>
          </a:p>
          <a:p>
            <a:r>
              <a:rPr lang="pl-PL" sz="2800" i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Nie, pod warunkiem, że… </a:t>
            </a:r>
          </a:p>
          <a:p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28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2327B84-92C0-431D-BA83-0618847A6BFA}"/>
              </a:ext>
            </a:extLst>
          </p:cNvPr>
          <p:cNvSpPr txBox="1"/>
          <p:nvPr/>
        </p:nvSpPr>
        <p:spPr>
          <a:xfrm>
            <a:off x="1560945" y="960582"/>
            <a:ext cx="758305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 czym powinniśmy pamiętać i na co zwrócić uwagę?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Przede wszystkim na wiek odbiorców oraz częstotliwość korzystania z ekranów</a:t>
            </a:r>
            <a:r>
              <a:rPr lang="pl-PL" sz="32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czyli po prostu powinniśmy pamiętać o zachowaniu umiaru i równowagi. </a:t>
            </a:r>
          </a:p>
          <a:p>
            <a:endParaRPr lang="pl-PL" sz="32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są najbardziej narażone na szkodliwe działanie ekranów oraz treści, które znajdują się na szklanym pulpicie.</a:t>
            </a:r>
            <a:endParaRPr lang="pl-P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93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BFECB2C-0F48-4F87-BBFC-4F256458F2D3}"/>
              </a:ext>
            </a:extLst>
          </p:cNvPr>
          <p:cNvSpPr txBox="1"/>
          <p:nvPr/>
        </p:nvSpPr>
        <p:spPr>
          <a:xfrm>
            <a:off x="1191491" y="1154544"/>
            <a:ext cx="9587345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Dzięki Domowym Zasadom Ekranowym łatwiej zadbać o prawidłowy rozwój mózgu dziecka, skoncentrować się na tym, co dzieje się wokół nas, w realnym świecie oraz zachować równowagę między aktywnościami online i offline.</a:t>
            </a:r>
          </a:p>
          <a:p>
            <a:pPr algn="just"/>
            <a:endParaRPr lang="pl-PL" sz="2000" b="1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Duża ilość czasu przed ekranami szkodzi zdrowiu oraz może prowadzić do uzależnienia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2000" b="1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Dla dzieci bardzo ważny jest wspólnie spędzany czas z rodzicami, w związku z tym warto skupić się na budowaniu właściwych relacji dziecko-rodzic.</a:t>
            </a:r>
          </a:p>
          <a:p>
            <a:pPr algn="just"/>
            <a:endParaRPr lang="pl-PL" sz="2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Nowoczesne technologie to wielkie dobrodziejstwo naszych czasów, jednak żeby technologie rzeczywiście nam pomagały (nie szkodziły), trzeba z nich korzystać w umiejętny sposób.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1547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585574F-ADD2-4B67-9058-72B2D2ABCC17}"/>
              </a:ext>
            </a:extLst>
          </p:cNvPr>
          <p:cNvSpPr txBox="1"/>
          <p:nvPr/>
        </p:nvSpPr>
        <p:spPr>
          <a:xfrm>
            <a:off x="1440873" y="997527"/>
            <a:ext cx="941185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dobrze ustalić zasady ekranowe:</a:t>
            </a:r>
          </a:p>
          <a:p>
            <a:pPr algn="just"/>
            <a:endParaRPr lang="pl-PL" sz="20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Wspólnie ze wszystkimi domownikami – każdy z domowników (również dzieci i młodzież) powinien móc określić swoje potrzeby oraz wyrazić zgodę na powstałe ustalenia.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Konkretnie i realnie – zasady powinny być jasne dla wszystkich, których dotyczą oraz możliwe do zrealizowania.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Muszą pasować do wieku i potrzeb wszystkich domowników – przy ustalaniu konkretnych zasad warto pamiętać o metodzie małych kroków – nie zawsze udaje się od razu wprowadzić wszystkie zmiany, dlatego dobrze robić to stopniowo, z uwzględnieniem dotychczasowych przyzwyczajeń i potrzeb, a także wieku wszystkich osób, których reguły mają dotyczyć.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Powinny być zapisane – wszystko, co zostaje zapisane pozostawia ślad, a więc w każdej chwili możemy wrócić do zapisanych treści – jest to przydatne zwłaszcza, w sytuacji, kiedy ktoś nie respektuje zasad lub próbuje je modyfikować w korzystny dla siebie sposób.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Wymagają kontroli i ewentualnej weryfikacji – dobrze od czasu do czasu sprawdzić czy zasady, które zostały opracowane rzeczywiście działają. Być może konieczna będzie ich modyfikacja.</a:t>
            </a:r>
          </a:p>
        </p:txBody>
      </p:sp>
    </p:spTree>
    <p:extLst>
      <p:ext uri="{BB962C8B-B14F-4D97-AF65-F5344CB8AC3E}">
        <p14:creationId xmlns:p14="http://schemas.microsoft.com/office/powerpoint/2010/main" xmlns="" val="41546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433FBEA-D60A-4DD5-9251-6BC24AA5261D}"/>
              </a:ext>
            </a:extLst>
          </p:cNvPr>
          <p:cNvSpPr txBox="1"/>
          <p:nvPr/>
        </p:nvSpPr>
        <p:spPr>
          <a:xfrm>
            <a:off x="1366982" y="471055"/>
            <a:ext cx="949498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DOMOWE ZASADY EDKRANOWE</a:t>
            </a:r>
          </a:p>
          <a:p>
            <a:pPr algn="ctr"/>
            <a:endParaRPr lang="pl-PL" sz="2400" b="1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400" b="1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OGRANICZANIE CZASU PRZEBYWANIA PRZED EKRANAMI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Korzystanie z ekranów powinno być dopasowane do wieku dzieci. W związku z tym: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do 2 r.ż. w ogóle nie powinny korzystać z ekranów,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od 2-5 lat mogą korzystać z ekranów, ale tylko w obecności rodziców, a czas spędzany przed ekranem nie powinien przekraczać godziny dziennie,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dzieci w wieku 6-12 lat mogą przebywać przed ekranami do 2 godzin dziennie,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nastolatkowie powyżej 12 roku życia, z zachowaniem umiaru mogą korzystać z ekranów powyżej 2 godzin dziennie.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5529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133E5D43-8668-490E-A4ED-1615D46D00A5}"/>
              </a:ext>
            </a:extLst>
          </p:cNvPr>
          <p:cNvSpPr txBox="1"/>
          <p:nvPr/>
        </p:nvSpPr>
        <p:spPr>
          <a:xfrm>
            <a:off x="1320800" y="1126836"/>
            <a:ext cx="9144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PRZED SNEM BEZ EKRANÓW</a:t>
            </a:r>
          </a:p>
          <a:p>
            <a:pPr algn="just"/>
            <a:endParaRPr lang="pl-PL" sz="24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 jest bardzo ważny dla każdego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bez względu na wiek, dlatego tak istotne jest zadbanie o odpowiednią jakość snu.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Światło ekranów utrudnia zasypianie i pogarsza jego intensywność. 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 powinno się korzystać z  urządzeń ekranowych na co najmniej godzinę przed snem.</a:t>
            </a:r>
          </a:p>
          <a:p>
            <a:pPr algn="just"/>
            <a:endParaRPr lang="pl-PL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Jeśli jednak dziecko korzysta wieczorem z ekranów, ważne jest, aby zmniejszyć jasność ekranu oraz zadbać, aby wyświetlane treści nie były nasycone dużą ilością bodźców.</a:t>
            </a:r>
          </a:p>
        </p:txBody>
      </p:sp>
    </p:spTree>
    <p:extLst>
      <p:ext uri="{BB962C8B-B14F-4D97-AF65-F5344CB8AC3E}">
        <p14:creationId xmlns:p14="http://schemas.microsoft.com/office/powerpoint/2010/main" xmlns="" val="200722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1703842C-5075-4129-8DBD-FA2045E3F32C}"/>
              </a:ext>
            </a:extLst>
          </p:cNvPr>
          <p:cNvSpPr txBox="1"/>
          <p:nvPr/>
        </p:nvSpPr>
        <p:spPr>
          <a:xfrm>
            <a:off x="1376218" y="711200"/>
            <a:ext cx="9652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3. JEDZENIE BEZ EKRANÓW</a:t>
            </a:r>
          </a:p>
          <a:p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Telefon, komputer, tablet czy telewizor nie powinny przeszkadzać w rozmowie rodziców z dziećmi oraz zakłócać wspólnie spędzanego czasu. Warto zaznaczyć, że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korzystanie z urządzeń ekranowych podczas posiłków znacznie wpływa na pogorszenie więzi rodzinnych, a także kształtuje nieprawidłowe nawyki żywieniowe.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Zasada numer trzy ma za zadanie ustalić takie aktywności całej rodziny, w której nieobecne są ekrany (np. posiłki, spacery, spotkania czy zabawa).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Niech to będzie czas, w którym rzeczywiście jesteśmy obecni dla siebie nawzajem. Z pewnością zaprocentuje to w codziennych relacjach wszystkich domowników.</a:t>
            </a:r>
          </a:p>
        </p:txBody>
      </p:sp>
    </p:spTree>
    <p:extLst>
      <p:ext uri="{BB962C8B-B14F-4D97-AF65-F5344CB8AC3E}">
        <p14:creationId xmlns:p14="http://schemas.microsoft.com/office/powerpoint/2010/main" xmlns="" val="95492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20BD2C71-ED82-4807-8847-9698EE32F549}"/>
              </a:ext>
            </a:extLst>
          </p:cNvPr>
          <p:cNvSpPr txBox="1"/>
          <p:nvPr/>
        </p:nvSpPr>
        <p:spPr>
          <a:xfrm>
            <a:off x="1551709" y="1117600"/>
            <a:ext cx="931025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WSZYSTKIE EKRANY W JEDNYM MIEJSCU</a:t>
            </a:r>
          </a:p>
          <a:p>
            <a:pPr algn="just"/>
            <a:endParaRPr lang="pl-PL" sz="2800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Dom powinien być miejscem, w którym można odpocząć. </a:t>
            </a:r>
            <a:r>
              <a:rPr lang="pl-PL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Nieustanne korzystanie z ekranów w domu odcina nas od tego, co się w nim realnie dzieje. </a:t>
            </a:r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Zatem bardzo ważne jest, aby nie zaczynać dnia od ekranów (nie sięgać po telefon tuż po przebudzeniu) oraz pozbyć się nawyku noszenia telefonu przy sobie, kiedy jest się w domu. </a:t>
            </a:r>
          </a:p>
          <a:p>
            <a:pPr algn="just"/>
            <a:endParaRPr lang="pl-PL" sz="28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Dobrym pomysłem jest wyznaczenie jednego miejsca w domu na odkładanie i ładowanie urządzeń elektronicznych.</a:t>
            </a:r>
          </a:p>
        </p:txBody>
      </p:sp>
    </p:spTree>
    <p:extLst>
      <p:ext uri="{BB962C8B-B14F-4D97-AF65-F5344CB8AC3E}">
        <p14:creationId xmlns:p14="http://schemas.microsoft.com/office/powerpoint/2010/main" xmlns="" val="343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63</TotalTime>
  <Words>169</Words>
  <Application>Microsoft Office PowerPoint</Application>
  <PresentationFormat>Niestandardowy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Kropla</vt:lpstr>
      <vt:lpstr>Domowe Zasady Ekranowe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Domowe Zasady Ekranowe</dc:title>
  <dc:creator>a.niewiadoski@wp.pl</dc:creator>
  <cp:lastModifiedBy>Admin</cp:lastModifiedBy>
  <cp:revision>2</cp:revision>
  <dcterms:created xsi:type="dcterms:W3CDTF">2022-03-01T19:03:24Z</dcterms:created>
  <dcterms:modified xsi:type="dcterms:W3CDTF">2022-03-02T10:43:09Z</dcterms:modified>
</cp:coreProperties>
</file>